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еуе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6" y="2204864"/>
            <a:ext cx="4336038" cy="354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еуе - копия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130" y="2204864"/>
            <a:ext cx="4223712" cy="324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79127" y="548680"/>
            <a:ext cx="55739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Сложение и вычитание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десятичных дробей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410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</cp:revision>
  <dcterms:created xsi:type="dcterms:W3CDTF">2015-05-03T16:31:22Z</dcterms:created>
  <dcterms:modified xsi:type="dcterms:W3CDTF">2015-05-03T16:38:12Z</dcterms:modified>
</cp:coreProperties>
</file>